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C618"/>
    <a:srgbClr val="FFFFCC"/>
    <a:srgbClr val="FFFF00"/>
    <a:srgbClr val="99CC00"/>
    <a:srgbClr val="339966"/>
    <a:srgbClr val="9EE2AC"/>
    <a:srgbClr val="FFCCCC"/>
    <a:srgbClr val="E83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FD891-2375-49BE-BDF0-783D0F43A5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81855F-E18C-46B7-848A-ECDC9B56C7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4F0FBB-1498-46E5-B3FA-45DAE6711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BFFB-1A35-4908-A15D-0A0B0CB81C6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7B5FD8-B561-4C0D-8FA2-EFA80B722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DCD54C-8E3D-40C7-91FA-5045A0DF1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7808-887B-46D7-88A7-EE29A96FFB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10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6A06D-1CA0-4860-B75E-2CF3719A7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C246E0-D425-477A-934E-1A4DECBE8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8C3D04-0662-4EA2-B4A8-5E9FD035F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BFFB-1A35-4908-A15D-0A0B0CB81C6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8AD7D7-53AD-4F3A-890D-64BC3D6BC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33956B-E18C-4D8C-B619-C6E7949AD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7808-887B-46D7-88A7-EE29A96FFB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853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E0C2B5-B399-45D2-9447-34AA93F6F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83B4B0-58B6-40D7-85F9-C9E435497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51084B-0F05-424A-AC32-FCEEF6481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BFFB-1A35-4908-A15D-0A0B0CB81C6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423444-5687-4B9C-AEC4-4C0E78ACA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201EC7-85BC-48A6-91A0-2A4FEEDE1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7808-887B-46D7-88A7-EE29A96FFB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19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390510-BF83-4CE2-91A3-4C864F975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7E9379-9DF4-4C3A-A4F4-7D688A76BF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DBA510-B2BB-41EE-9E13-51A6846AF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B1568C-3EF8-4887-9041-F514EFD8D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BFFB-1A35-4908-A15D-0A0B0CB81C6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B3676D-0DC9-4384-B53C-FE0249CA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4599A9-7580-465C-AF99-20DE8D996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7808-887B-46D7-88A7-EE29A96FFB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609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FA860F-E2B6-4119-B702-B237BB9E5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49A5CE-8F89-4997-AEB4-8ED529BD4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EFCA58-06A2-48BC-AEB5-81425E611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ADC6AAF-C292-4179-A10B-3AB38D6B0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B0E338-3C2B-4428-8A4D-9C691BAC7B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460DF94-1B17-4A75-9A81-667FF6611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BFFB-1A35-4908-A15D-0A0B0CB81C6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B654E5C-AE41-491D-991B-35B652BF5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84480B5-838D-4583-98E3-751D61F1F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7808-887B-46D7-88A7-EE29A96FFB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244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A54C8-6887-45BF-8348-3721661B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EA67ECC-C667-4644-84B8-8D6141458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BFFB-1A35-4908-A15D-0A0B0CB81C6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66600D8-2F97-4EF3-8D54-0E50FBE36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D4F4183-2C6C-4013-84DA-A7A312C57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7808-887B-46D7-88A7-EE29A96FFB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861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96D95F-C285-4F9A-AAA4-F40B82EAD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BFFB-1A35-4908-A15D-0A0B0CB81C6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17F881E-A70D-43AA-89B2-AF7A25DA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AB8E46D-4B36-4FD6-8686-1B46F97CC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7808-887B-46D7-88A7-EE29A96FFB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742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EDF2E7-7C5E-4E09-A0D8-27EA28DF1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CA7CD2-9787-4018-83CA-E4C733290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1B78C7C-A890-494A-85B0-6BFE12E06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867CCA-F487-4C50-9D58-62BB9CF54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BFFB-1A35-4908-A15D-0A0B0CB81C6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EDAB2F-9F0D-4004-B117-EE88989B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9407B2-88A7-4DF5-B97B-BEAA6B38A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7808-887B-46D7-88A7-EE29A96FFB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097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C73C30-D978-4110-9019-FE196074C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A6082B7-75E9-4275-AE3E-4E56BCF26A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5A66F1-D5A8-410A-910A-D8DA726F9D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6E292B-7BB3-4CF0-A518-2F1D374AC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BFFB-1A35-4908-A15D-0A0B0CB81C6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101B47-7CCD-4E02-B15E-7289F8101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20C9A6B-991A-4FF5-B3C4-803CEE7C9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7808-887B-46D7-88A7-EE29A96FFB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14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F75DBB-BAD3-43A9-9A5E-F3C049732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9E3E1B-FE6C-481F-9988-52937F344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9841F2-6B65-4C12-BDF4-8DD05887D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BFFB-1A35-4908-A15D-0A0B0CB81C6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18F323-2ADB-4A2A-BDC0-78745F3B3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08ACE8-DA53-42FC-B865-C5DC68B20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7808-887B-46D7-88A7-EE29A96FFB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405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455E98A-5844-4D66-8B3F-2549FF4499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35932A-3410-4285-A10E-E8BA425F1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111749-0900-4537-B9A8-ECB83F6B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BFFB-1A35-4908-A15D-0A0B0CB81C6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AD8DC4-1CE0-48FE-8107-DDDFD15C4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1F84C4-3D9A-4FEF-BB1D-D2E625256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7808-887B-46D7-88A7-EE29A96FFB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972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65E30-90C1-47EF-A24D-86FA64B52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1BDB5F-8C31-4A6A-A1BD-7BC110F71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27F739-EA0F-4DC7-B5AF-7574C21125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3BFFB-1A35-4908-A15D-0A0B0CB81C60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CD45FD-303A-473B-B6DB-CC74C364B5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0EB698-FC90-4AD2-A4EB-5D9A42248B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D7808-887B-46D7-88A7-EE29A96FFB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5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7FB3022-6CBA-4921-9555-863516791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789452"/>
              </p:ext>
            </p:extLst>
          </p:nvPr>
        </p:nvGraphicFramePr>
        <p:xfrm>
          <a:off x="0" y="-168"/>
          <a:ext cx="12203190" cy="6857998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42139709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5611874"/>
                    </a:ext>
                  </a:extLst>
                </a:gridCol>
                <a:gridCol w="668937">
                  <a:extLst>
                    <a:ext uri="{9D8B030D-6E8A-4147-A177-3AD203B41FA5}">
                      <a16:colId xmlns:a16="http://schemas.microsoft.com/office/drawing/2014/main" val="98821311"/>
                    </a:ext>
                  </a:extLst>
                </a:gridCol>
                <a:gridCol w="866351">
                  <a:extLst>
                    <a:ext uri="{9D8B030D-6E8A-4147-A177-3AD203B41FA5}">
                      <a16:colId xmlns:a16="http://schemas.microsoft.com/office/drawing/2014/main" val="3190584294"/>
                    </a:ext>
                  </a:extLst>
                </a:gridCol>
                <a:gridCol w="866351">
                  <a:extLst>
                    <a:ext uri="{9D8B030D-6E8A-4147-A177-3AD203B41FA5}">
                      <a16:colId xmlns:a16="http://schemas.microsoft.com/office/drawing/2014/main" val="767022174"/>
                    </a:ext>
                  </a:extLst>
                </a:gridCol>
                <a:gridCol w="871913">
                  <a:extLst>
                    <a:ext uri="{9D8B030D-6E8A-4147-A177-3AD203B41FA5}">
                      <a16:colId xmlns:a16="http://schemas.microsoft.com/office/drawing/2014/main" val="2433361522"/>
                    </a:ext>
                  </a:extLst>
                </a:gridCol>
                <a:gridCol w="713232">
                  <a:extLst>
                    <a:ext uri="{9D8B030D-6E8A-4147-A177-3AD203B41FA5}">
                      <a16:colId xmlns:a16="http://schemas.microsoft.com/office/drawing/2014/main" val="2415148355"/>
                    </a:ext>
                  </a:extLst>
                </a:gridCol>
                <a:gridCol w="794282">
                  <a:extLst>
                    <a:ext uri="{9D8B030D-6E8A-4147-A177-3AD203B41FA5}">
                      <a16:colId xmlns:a16="http://schemas.microsoft.com/office/drawing/2014/main" val="1822045912"/>
                    </a:ext>
                  </a:extLst>
                </a:gridCol>
                <a:gridCol w="645964">
                  <a:extLst>
                    <a:ext uri="{9D8B030D-6E8A-4147-A177-3AD203B41FA5}">
                      <a16:colId xmlns:a16="http://schemas.microsoft.com/office/drawing/2014/main" val="2147040470"/>
                    </a:ext>
                  </a:extLst>
                </a:gridCol>
                <a:gridCol w="765831">
                  <a:extLst>
                    <a:ext uri="{9D8B030D-6E8A-4147-A177-3AD203B41FA5}">
                      <a16:colId xmlns:a16="http://schemas.microsoft.com/office/drawing/2014/main" val="2333831544"/>
                    </a:ext>
                  </a:extLst>
                </a:gridCol>
                <a:gridCol w="866351">
                  <a:extLst>
                    <a:ext uri="{9D8B030D-6E8A-4147-A177-3AD203B41FA5}">
                      <a16:colId xmlns:a16="http://schemas.microsoft.com/office/drawing/2014/main" val="199648082"/>
                    </a:ext>
                  </a:extLst>
                </a:gridCol>
                <a:gridCol w="865592">
                  <a:extLst>
                    <a:ext uri="{9D8B030D-6E8A-4147-A177-3AD203B41FA5}">
                      <a16:colId xmlns:a16="http://schemas.microsoft.com/office/drawing/2014/main" val="928333183"/>
                    </a:ext>
                  </a:extLst>
                </a:gridCol>
                <a:gridCol w="753877">
                  <a:extLst>
                    <a:ext uri="{9D8B030D-6E8A-4147-A177-3AD203B41FA5}">
                      <a16:colId xmlns:a16="http://schemas.microsoft.com/office/drawing/2014/main" val="3453815676"/>
                    </a:ext>
                  </a:extLst>
                </a:gridCol>
                <a:gridCol w="753877">
                  <a:extLst>
                    <a:ext uri="{9D8B030D-6E8A-4147-A177-3AD203B41FA5}">
                      <a16:colId xmlns:a16="http://schemas.microsoft.com/office/drawing/2014/main" val="829294110"/>
                    </a:ext>
                  </a:extLst>
                </a:gridCol>
              </a:tblGrid>
              <a:tr h="3340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Мероприятия конкурса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Исполнитель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Январь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Февраль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Март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Апрель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Май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Июнь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Июль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Август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Сентябрь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Октябрь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Ноябрь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Декабрь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664769"/>
                  </a:ext>
                </a:extLst>
              </a:tr>
              <a:tr h="43214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Отборочный этап конкурса в ПОО (отв. ПОО)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359940"/>
                  </a:ext>
                </a:extLst>
              </a:tr>
              <a:tr h="5422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Отборочный этап конкурса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(отв. региональный оператор – ХК ИРО)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ХК ИРО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/>
                </a:tc>
                <a:extLst>
                  <a:ext uri="{0D108BD9-81ED-4DB2-BD59-A6C34878D82A}">
                    <a16:rowId xmlns:a16="http://schemas.microsoft.com/office/drawing/2014/main" val="1368510696"/>
                  </a:ext>
                </a:extLst>
              </a:tr>
              <a:tr h="57833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Прием документов от победителей ПОО на отборочный этап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ХК ИРО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ПОО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198549"/>
                  </a:ext>
                </a:extLst>
              </a:tr>
              <a:tr h="55716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Оценка документов членами региональной комиссии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ХК ИРО, РК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572056"/>
                  </a:ext>
                </a:extLst>
              </a:tr>
              <a:tr h="57833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КПК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«Мастер года»: участвуй и побеждай, 24 ч.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ХК ИРО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571979"/>
                  </a:ext>
                </a:extLst>
              </a:tr>
              <a:tr h="57833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Региональный этап конкурса (конкурсные мероприятия)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ХК ИРО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491800"/>
                  </a:ext>
                </a:extLst>
              </a:tr>
              <a:tr h="55053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Оформление документов на победителя регионального этапа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ХК ИРО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44590"/>
                  </a:ext>
                </a:extLst>
              </a:tr>
              <a:tr h="2859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Мероприятия по плану ФО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ХК ИРО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                                                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149444"/>
                  </a:ext>
                </a:extLst>
              </a:tr>
              <a:tr h="57833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Мероприятия по подготовке победителя к финальному этапу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ХК ИРО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847900"/>
                  </a:ext>
                </a:extLst>
              </a:tr>
              <a:tr h="43214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Финальный этап конкурса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(г. Тюмень)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ХК ИРО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153126"/>
                  </a:ext>
                </a:extLst>
              </a:tr>
              <a:tr h="141036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Трансляция опыта (сборники материалов конкурса, публикации на сайт, СМИ и соцсети)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ХК ИРО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0130" marR="4013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30" marR="4013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354917"/>
                  </a:ext>
                </a:extLst>
              </a:tr>
            </a:tbl>
          </a:graphicData>
        </a:graphic>
      </p:graphicFrame>
      <p:sp>
        <p:nvSpPr>
          <p:cNvPr id="9" name="Блок-схема: знак завершения 8">
            <a:extLst>
              <a:ext uri="{FF2B5EF4-FFF2-40B4-BE49-F238E27FC236}">
                <a16:creationId xmlns:a16="http://schemas.microsoft.com/office/drawing/2014/main" id="{0423A7EE-6B29-450C-AF26-59B9451C2536}"/>
              </a:ext>
            </a:extLst>
          </p:cNvPr>
          <p:cNvSpPr/>
          <p:nvPr/>
        </p:nvSpPr>
        <p:spPr>
          <a:xfrm>
            <a:off x="2811110" y="504883"/>
            <a:ext cx="1470844" cy="79623"/>
          </a:xfrm>
          <a:prstGeom prst="flowChartTerminator">
            <a:avLst/>
          </a:prstGeom>
          <a:gradFill flip="none" rotWithShape="1">
            <a:gsLst>
              <a:gs pos="36000">
                <a:srgbClr val="FF9900">
                  <a:tint val="66000"/>
                  <a:satMod val="160000"/>
                </a:srgbClr>
              </a:gs>
              <a:gs pos="72000">
                <a:srgbClr val="FFC000"/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  <a:ln w="76200"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CE82A75E-EB8E-40E7-8A7F-682EF98F2409}"/>
              </a:ext>
            </a:extLst>
          </p:cNvPr>
          <p:cNvSpPr/>
          <p:nvPr/>
        </p:nvSpPr>
        <p:spPr>
          <a:xfrm>
            <a:off x="4091270" y="449742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7C21695D-E515-4191-BDA9-70A6BB78AE9A}"/>
              </a:ext>
            </a:extLst>
          </p:cNvPr>
          <p:cNvSpPr/>
          <p:nvPr/>
        </p:nvSpPr>
        <p:spPr>
          <a:xfrm>
            <a:off x="2795502" y="465914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6" name="Блок-схема: знак завершения 5">
            <a:extLst>
              <a:ext uri="{FF2B5EF4-FFF2-40B4-BE49-F238E27FC236}">
                <a16:creationId xmlns:a16="http://schemas.microsoft.com/office/drawing/2014/main" id="{01AAD5A8-B38D-403E-BDF2-2C502EDF1C4C}"/>
              </a:ext>
            </a:extLst>
          </p:cNvPr>
          <p:cNvSpPr/>
          <p:nvPr/>
        </p:nvSpPr>
        <p:spPr>
          <a:xfrm>
            <a:off x="3541290" y="990646"/>
            <a:ext cx="1566186" cy="69956"/>
          </a:xfrm>
          <a:prstGeom prst="flowChartTerminator">
            <a:avLst/>
          </a:prstGeom>
          <a:gradFill flip="none" rotWithShape="1">
            <a:gsLst>
              <a:gs pos="36000">
                <a:srgbClr val="FF9900">
                  <a:tint val="66000"/>
                  <a:satMod val="160000"/>
                </a:srgbClr>
              </a:gs>
              <a:gs pos="72000">
                <a:srgbClr val="FFC000"/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  <a:ln w="76200"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2A6913AA-0CAB-4326-A2F9-C1FC179C8459}"/>
              </a:ext>
            </a:extLst>
          </p:cNvPr>
          <p:cNvSpPr/>
          <p:nvPr/>
        </p:nvSpPr>
        <p:spPr>
          <a:xfrm>
            <a:off x="4898386" y="929569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D9D310BF-6145-41FA-9203-E675C938061C}"/>
              </a:ext>
            </a:extLst>
          </p:cNvPr>
          <p:cNvSpPr/>
          <p:nvPr/>
        </p:nvSpPr>
        <p:spPr>
          <a:xfrm>
            <a:off x="3476178" y="929569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12" name="Блок-схема: знак завершения 11">
            <a:extLst>
              <a:ext uri="{FF2B5EF4-FFF2-40B4-BE49-F238E27FC236}">
                <a16:creationId xmlns:a16="http://schemas.microsoft.com/office/drawing/2014/main" id="{902CDDD3-4CC4-4850-9963-D2FA8DE41916}"/>
              </a:ext>
            </a:extLst>
          </p:cNvPr>
          <p:cNvSpPr/>
          <p:nvPr/>
        </p:nvSpPr>
        <p:spPr>
          <a:xfrm>
            <a:off x="3510074" y="1542234"/>
            <a:ext cx="751030" cy="77817"/>
          </a:xfrm>
          <a:prstGeom prst="flowChartTerminator">
            <a:avLst/>
          </a:prstGeom>
          <a:gradFill flip="none" rotWithShape="1">
            <a:gsLst>
              <a:gs pos="36000">
                <a:srgbClr val="FF9900">
                  <a:tint val="66000"/>
                  <a:satMod val="160000"/>
                </a:srgbClr>
              </a:gs>
              <a:gs pos="72000">
                <a:srgbClr val="FFC000"/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  <a:ln w="76200"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9FF7312A-2BD2-403E-89AD-9637DE121967}"/>
              </a:ext>
            </a:extLst>
          </p:cNvPr>
          <p:cNvSpPr/>
          <p:nvPr/>
        </p:nvSpPr>
        <p:spPr>
          <a:xfrm>
            <a:off x="4078224" y="1483505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  <p:sp>
        <p:nvSpPr>
          <p:cNvPr id="14" name="Блок-схема: узел 13">
            <a:extLst>
              <a:ext uri="{FF2B5EF4-FFF2-40B4-BE49-F238E27FC236}">
                <a16:creationId xmlns:a16="http://schemas.microsoft.com/office/drawing/2014/main" id="{E718C31C-9C2D-4B3A-B323-4638FF5F541B}"/>
              </a:ext>
            </a:extLst>
          </p:cNvPr>
          <p:cNvSpPr/>
          <p:nvPr/>
        </p:nvSpPr>
        <p:spPr>
          <a:xfrm>
            <a:off x="3476178" y="1483505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15" name="Блок-схема: знак завершения 14">
            <a:extLst>
              <a:ext uri="{FF2B5EF4-FFF2-40B4-BE49-F238E27FC236}">
                <a16:creationId xmlns:a16="http://schemas.microsoft.com/office/drawing/2014/main" id="{AD86B4CF-5847-4E7A-BAE7-5ABCAADCCDB3}"/>
              </a:ext>
            </a:extLst>
          </p:cNvPr>
          <p:cNvSpPr/>
          <p:nvPr/>
        </p:nvSpPr>
        <p:spPr>
          <a:xfrm>
            <a:off x="3604194" y="2133699"/>
            <a:ext cx="1503282" cy="69956"/>
          </a:xfrm>
          <a:prstGeom prst="flowChartTerminator">
            <a:avLst/>
          </a:prstGeom>
          <a:gradFill flip="none" rotWithShape="1">
            <a:gsLst>
              <a:gs pos="36000">
                <a:srgbClr val="FF9900">
                  <a:tint val="66000"/>
                  <a:satMod val="160000"/>
                </a:srgbClr>
              </a:gs>
              <a:gs pos="72000">
                <a:srgbClr val="FFC000"/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  <a:ln w="76200"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>
            <a:extLst>
              <a:ext uri="{FF2B5EF4-FFF2-40B4-BE49-F238E27FC236}">
                <a16:creationId xmlns:a16="http://schemas.microsoft.com/office/drawing/2014/main" id="{AB294E98-A80A-456B-B2A9-DF5DC7543601}"/>
              </a:ext>
            </a:extLst>
          </p:cNvPr>
          <p:cNvSpPr/>
          <p:nvPr/>
        </p:nvSpPr>
        <p:spPr>
          <a:xfrm>
            <a:off x="4902406" y="2081251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17" name="Блок-схема: узел 16">
            <a:extLst>
              <a:ext uri="{FF2B5EF4-FFF2-40B4-BE49-F238E27FC236}">
                <a16:creationId xmlns:a16="http://schemas.microsoft.com/office/drawing/2014/main" id="{B79F368F-95F2-42EE-952C-2E43C36CEEBD}"/>
              </a:ext>
            </a:extLst>
          </p:cNvPr>
          <p:cNvSpPr/>
          <p:nvPr/>
        </p:nvSpPr>
        <p:spPr>
          <a:xfrm>
            <a:off x="3481302" y="2081251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</a:p>
        </p:txBody>
      </p:sp>
      <p:sp>
        <p:nvSpPr>
          <p:cNvPr id="18" name="Блок-схема: знак завершения 17">
            <a:extLst>
              <a:ext uri="{FF2B5EF4-FFF2-40B4-BE49-F238E27FC236}">
                <a16:creationId xmlns:a16="http://schemas.microsoft.com/office/drawing/2014/main" id="{34B1864F-C381-4B8C-B3FA-1AD72B7D4C8C}"/>
              </a:ext>
            </a:extLst>
          </p:cNvPr>
          <p:cNvSpPr/>
          <p:nvPr/>
        </p:nvSpPr>
        <p:spPr>
          <a:xfrm>
            <a:off x="4323772" y="2709808"/>
            <a:ext cx="751030" cy="77817"/>
          </a:xfrm>
          <a:prstGeom prst="flowChartTerminator">
            <a:avLst/>
          </a:prstGeom>
          <a:gradFill flip="none" rotWithShape="1">
            <a:gsLst>
              <a:gs pos="36000">
                <a:srgbClr val="FF9900">
                  <a:tint val="66000"/>
                  <a:satMod val="160000"/>
                </a:srgbClr>
              </a:gs>
              <a:gs pos="72000">
                <a:srgbClr val="FFC000"/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  <a:ln w="76200"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D16BC872-5122-42BE-BE42-ED957D7BA5A0}"/>
              </a:ext>
            </a:extLst>
          </p:cNvPr>
          <p:cNvSpPr/>
          <p:nvPr/>
        </p:nvSpPr>
        <p:spPr>
          <a:xfrm>
            <a:off x="4916792" y="2640700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  <p:sp>
        <p:nvSpPr>
          <p:cNvPr id="20" name="Блок-схема: узел 19">
            <a:extLst>
              <a:ext uri="{FF2B5EF4-FFF2-40B4-BE49-F238E27FC236}">
                <a16:creationId xmlns:a16="http://schemas.microsoft.com/office/drawing/2014/main" id="{A1938E08-7DBC-4A03-B2F7-75F3EA4EAF28}"/>
              </a:ext>
            </a:extLst>
          </p:cNvPr>
          <p:cNvSpPr/>
          <p:nvPr/>
        </p:nvSpPr>
        <p:spPr>
          <a:xfrm>
            <a:off x="4319259" y="2640700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1" name="Блок-схема: знак завершения 20">
            <a:extLst>
              <a:ext uri="{FF2B5EF4-FFF2-40B4-BE49-F238E27FC236}">
                <a16:creationId xmlns:a16="http://schemas.microsoft.com/office/drawing/2014/main" id="{7B286E4B-5DBC-467B-9ED0-D35559E0908B}"/>
              </a:ext>
            </a:extLst>
          </p:cNvPr>
          <p:cNvSpPr/>
          <p:nvPr/>
        </p:nvSpPr>
        <p:spPr>
          <a:xfrm>
            <a:off x="5236582" y="3333119"/>
            <a:ext cx="751030" cy="65135"/>
          </a:xfrm>
          <a:prstGeom prst="flowChartTerminator">
            <a:avLst/>
          </a:prstGeom>
          <a:gradFill flip="none" rotWithShape="1">
            <a:gsLst>
              <a:gs pos="36000">
                <a:srgbClr val="FF9900">
                  <a:tint val="66000"/>
                  <a:satMod val="160000"/>
                </a:srgbClr>
              </a:gs>
              <a:gs pos="72000">
                <a:srgbClr val="FFC000"/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  <a:ln w="76200"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узел 21">
            <a:extLst>
              <a:ext uri="{FF2B5EF4-FFF2-40B4-BE49-F238E27FC236}">
                <a16:creationId xmlns:a16="http://schemas.microsoft.com/office/drawing/2014/main" id="{C2C0B4DD-0E33-45BB-BC24-C3EF4EEA6F5F}"/>
              </a:ext>
            </a:extLst>
          </p:cNvPr>
          <p:cNvSpPr/>
          <p:nvPr/>
        </p:nvSpPr>
        <p:spPr>
          <a:xfrm>
            <a:off x="5806322" y="3274941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</a:p>
        </p:txBody>
      </p:sp>
      <p:sp>
        <p:nvSpPr>
          <p:cNvPr id="23" name="Блок-схема: узел 22">
            <a:extLst>
              <a:ext uri="{FF2B5EF4-FFF2-40B4-BE49-F238E27FC236}">
                <a16:creationId xmlns:a16="http://schemas.microsoft.com/office/drawing/2014/main" id="{E3C5BAE2-9E3C-43DF-98FB-1C06356E3F2B}"/>
              </a:ext>
            </a:extLst>
          </p:cNvPr>
          <p:cNvSpPr/>
          <p:nvPr/>
        </p:nvSpPr>
        <p:spPr>
          <a:xfrm>
            <a:off x="5227188" y="3274942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  <p:sp>
        <p:nvSpPr>
          <p:cNvPr id="24" name="Блок-схема: знак завершения 23">
            <a:extLst>
              <a:ext uri="{FF2B5EF4-FFF2-40B4-BE49-F238E27FC236}">
                <a16:creationId xmlns:a16="http://schemas.microsoft.com/office/drawing/2014/main" id="{A132C92F-6261-456D-A4A5-33DB789111F2}"/>
              </a:ext>
            </a:extLst>
          </p:cNvPr>
          <p:cNvSpPr/>
          <p:nvPr/>
        </p:nvSpPr>
        <p:spPr>
          <a:xfrm>
            <a:off x="6096000" y="3875363"/>
            <a:ext cx="633984" cy="85511"/>
          </a:xfrm>
          <a:prstGeom prst="flowChartTerminator">
            <a:avLst/>
          </a:prstGeom>
          <a:gradFill flip="none" rotWithShape="1">
            <a:gsLst>
              <a:gs pos="36000">
                <a:srgbClr val="FF9900">
                  <a:tint val="66000"/>
                  <a:satMod val="160000"/>
                </a:srgbClr>
              </a:gs>
              <a:gs pos="72000">
                <a:srgbClr val="FFC000"/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  <a:ln w="76200"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узел 24">
            <a:extLst>
              <a:ext uri="{FF2B5EF4-FFF2-40B4-BE49-F238E27FC236}">
                <a16:creationId xmlns:a16="http://schemas.microsoft.com/office/drawing/2014/main" id="{4096B9A0-76D3-47A5-9387-4AFD1E0617D1}"/>
              </a:ext>
            </a:extLst>
          </p:cNvPr>
          <p:cNvSpPr/>
          <p:nvPr/>
        </p:nvSpPr>
        <p:spPr>
          <a:xfrm>
            <a:off x="6544542" y="3812880"/>
            <a:ext cx="190684" cy="188587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</a:t>
            </a:r>
          </a:p>
        </p:txBody>
      </p:sp>
      <p:sp>
        <p:nvSpPr>
          <p:cNvPr id="26" name="Блок-схема: узел 25">
            <a:extLst>
              <a:ext uri="{FF2B5EF4-FFF2-40B4-BE49-F238E27FC236}">
                <a16:creationId xmlns:a16="http://schemas.microsoft.com/office/drawing/2014/main" id="{E0C045B8-42DD-46A4-9059-C014A5AF9642}"/>
              </a:ext>
            </a:extLst>
          </p:cNvPr>
          <p:cNvSpPr/>
          <p:nvPr/>
        </p:nvSpPr>
        <p:spPr>
          <a:xfrm>
            <a:off x="6062531" y="3812880"/>
            <a:ext cx="190684" cy="188587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27" name="Блок-схема: знак завершения 26">
            <a:extLst>
              <a:ext uri="{FF2B5EF4-FFF2-40B4-BE49-F238E27FC236}">
                <a16:creationId xmlns:a16="http://schemas.microsoft.com/office/drawing/2014/main" id="{D48B1ACA-CA60-4A64-BC5F-F8C9EE056142}"/>
              </a:ext>
            </a:extLst>
          </p:cNvPr>
          <p:cNvSpPr/>
          <p:nvPr/>
        </p:nvSpPr>
        <p:spPr>
          <a:xfrm>
            <a:off x="7004304" y="4673347"/>
            <a:ext cx="3529954" cy="77557"/>
          </a:xfrm>
          <a:prstGeom prst="flowChartTerminator">
            <a:avLst/>
          </a:prstGeom>
          <a:gradFill flip="none" rotWithShape="1">
            <a:gsLst>
              <a:gs pos="36000">
                <a:srgbClr val="FF9900">
                  <a:tint val="66000"/>
                  <a:satMod val="160000"/>
                </a:srgbClr>
              </a:gs>
              <a:gs pos="72000">
                <a:srgbClr val="FFC000"/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  <a:ln w="76200"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узел 27">
            <a:extLst>
              <a:ext uri="{FF2B5EF4-FFF2-40B4-BE49-F238E27FC236}">
                <a16:creationId xmlns:a16="http://schemas.microsoft.com/office/drawing/2014/main" id="{2DC14302-AF18-4432-B3C4-7000FFAFAAD7}"/>
              </a:ext>
            </a:extLst>
          </p:cNvPr>
          <p:cNvSpPr/>
          <p:nvPr/>
        </p:nvSpPr>
        <p:spPr>
          <a:xfrm>
            <a:off x="10343574" y="4609452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29" name="Блок-схема: узел 28">
            <a:extLst>
              <a:ext uri="{FF2B5EF4-FFF2-40B4-BE49-F238E27FC236}">
                <a16:creationId xmlns:a16="http://schemas.microsoft.com/office/drawing/2014/main" id="{B13B247E-945D-4BB8-865D-DC14B0F03F6B}"/>
              </a:ext>
            </a:extLst>
          </p:cNvPr>
          <p:cNvSpPr/>
          <p:nvPr/>
        </p:nvSpPr>
        <p:spPr>
          <a:xfrm>
            <a:off x="7019912" y="4621191"/>
            <a:ext cx="175076" cy="173031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30" name="Блок-схема: знак завершения 29">
            <a:extLst>
              <a:ext uri="{FF2B5EF4-FFF2-40B4-BE49-F238E27FC236}">
                <a16:creationId xmlns:a16="http://schemas.microsoft.com/office/drawing/2014/main" id="{D58A843F-30A0-4FF9-B788-46A835F0C21F}"/>
              </a:ext>
            </a:extLst>
          </p:cNvPr>
          <p:cNvSpPr/>
          <p:nvPr/>
        </p:nvSpPr>
        <p:spPr>
          <a:xfrm>
            <a:off x="7019912" y="4255260"/>
            <a:ext cx="2505456" cy="77557"/>
          </a:xfrm>
          <a:prstGeom prst="flowChartTerminator">
            <a:avLst/>
          </a:prstGeom>
          <a:gradFill flip="none" rotWithShape="1">
            <a:gsLst>
              <a:gs pos="36000">
                <a:srgbClr val="FF9900">
                  <a:tint val="66000"/>
                  <a:satMod val="160000"/>
                </a:srgbClr>
              </a:gs>
              <a:gs pos="72000">
                <a:srgbClr val="FFC000"/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  <a:ln w="76200"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узел 30">
            <a:extLst>
              <a:ext uri="{FF2B5EF4-FFF2-40B4-BE49-F238E27FC236}">
                <a16:creationId xmlns:a16="http://schemas.microsoft.com/office/drawing/2014/main" id="{36AD3BF7-8322-4765-BC47-2C3807965346}"/>
              </a:ext>
            </a:extLst>
          </p:cNvPr>
          <p:cNvSpPr/>
          <p:nvPr/>
        </p:nvSpPr>
        <p:spPr>
          <a:xfrm>
            <a:off x="9350292" y="4191873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32" name="Блок-схема: узел 31">
            <a:extLst>
              <a:ext uri="{FF2B5EF4-FFF2-40B4-BE49-F238E27FC236}">
                <a16:creationId xmlns:a16="http://schemas.microsoft.com/office/drawing/2014/main" id="{EE90EABF-7B57-455E-BAA0-E53BDBD08911}"/>
              </a:ext>
            </a:extLst>
          </p:cNvPr>
          <p:cNvSpPr/>
          <p:nvPr/>
        </p:nvSpPr>
        <p:spPr>
          <a:xfrm>
            <a:off x="6991324" y="4184238"/>
            <a:ext cx="190684" cy="196759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37" name="Блок-схема: знак завершения 36">
            <a:extLst>
              <a:ext uri="{FF2B5EF4-FFF2-40B4-BE49-F238E27FC236}">
                <a16:creationId xmlns:a16="http://schemas.microsoft.com/office/drawing/2014/main" id="{DD30CC7A-40F7-4340-8578-AB6ECE2E154A}"/>
              </a:ext>
            </a:extLst>
          </p:cNvPr>
          <p:cNvSpPr/>
          <p:nvPr/>
        </p:nvSpPr>
        <p:spPr>
          <a:xfrm>
            <a:off x="9063414" y="5162344"/>
            <a:ext cx="1470844" cy="85123"/>
          </a:xfrm>
          <a:prstGeom prst="flowChartTerminator">
            <a:avLst/>
          </a:prstGeom>
          <a:gradFill flip="none" rotWithShape="1">
            <a:gsLst>
              <a:gs pos="36000">
                <a:srgbClr val="FF9900">
                  <a:tint val="66000"/>
                  <a:satMod val="160000"/>
                </a:srgbClr>
              </a:gs>
              <a:gs pos="72000">
                <a:srgbClr val="FFC000"/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  <a:ln w="76200"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Блок-схема: узел 37">
            <a:extLst>
              <a:ext uri="{FF2B5EF4-FFF2-40B4-BE49-F238E27FC236}">
                <a16:creationId xmlns:a16="http://schemas.microsoft.com/office/drawing/2014/main" id="{17959A01-486C-4E84-891E-904B3B583AEF}"/>
              </a:ext>
            </a:extLst>
          </p:cNvPr>
          <p:cNvSpPr/>
          <p:nvPr/>
        </p:nvSpPr>
        <p:spPr>
          <a:xfrm>
            <a:off x="10359182" y="5120904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39" name="Блок-схема: узел 38">
            <a:extLst>
              <a:ext uri="{FF2B5EF4-FFF2-40B4-BE49-F238E27FC236}">
                <a16:creationId xmlns:a16="http://schemas.microsoft.com/office/drawing/2014/main" id="{AF7C3F71-20EA-4D8C-9B58-6BBA63C1A455}"/>
              </a:ext>
            </a:extLst>
          </p:cNvPr>
          <p:cNvSpPr/>
          <p:nvPr/>
        </p:nvSpPr>
        <p:spPr>
          <a:xfrm>
            <a:off x="9047806" y="5110570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40" name="Блок-схема: знак завершения 39">
            <a:extLst>
              <a:ext uri="{FF2B5EF4-FFF2-40B4-BE49-F238E27FC236}">
                <a16:creationId xmlns:a16="http://schemas.microsoft.com/office/drawing/2014/main" id="{456E3381-228E-48FB-805B-0B792D06F005}"/>
              </a:ext>
            </a:extLst>
          </p:cNvPr>
          <p:cNvSpPr/>
          <p:nvPr/>
        </p:nvSpPr>
        <p:spPr>
          <a:xfrm>
            <a:off x="6208776" y="5920765"/>
            <a:ext cx="1857704" cy="85122"/>
          </a:xfrm>
          <a:prstGeom prst="flowChartTerminator">
            <a:avLst/>
          </a:prstGeom>
          <a:gradFill flip="none" rotWithShape="1">
            <a:gsLst>
              <a:gs pos="36000">
                <a:srgbClr val="FF9900">
                  <a:tint val="66000"/>
                  <a:satMod val="160000"/>
                </a:srgbClr>
              </a:gs>
              <a:gs pos="72000">
                <a:srgbClr val="FFC000"/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  <a:ln w="76200"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Блок-схема: узел 40">
            <a:extLst>
              <a:ext uri="{FF2B5EF4-FFF2-40B4-BE49-F238E27FC236}">
                <a16:creationId xmlns:a16="http://schemas.microsoft.com/office/drawing/2014/main" id="{716BC5BF-9D6D-4877-8940-46FB9E72CF6E}"/>
              </a:ext>
            </a:extLst>
          </p:cNvPr>
          <p:cNvSpPr/>
          <p:nvPr/>
        </p:nvSpPr>
        <p:spPr>
          <a:xfrm>
            <a:off x="7891404" y="5859392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42" name="Блок-схема: узел 41">
            <a:extLst>
              <a:ext uri="{FF2B5EF4-FFF2-40B4-BE49-F238E27FC236}">
                <a16:creationId xmlns:a16="http://schemas.microsoft.com/office/drawing/2014/main" id="{584DFBD1-349D-4577-8710-79455BF3C289}"/>
              </a:ext>
            </a:extLst>
          </p:cNvPr>
          <p:cNvSpPr/>
          <p:nvPr/>
        </p:nvSpPr>
        <p:spPr>
          <a:xfrm>
            <a:off x="6191342" y="5891573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122F238-C536-4DF7-91CE-D3B14F77B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348" y="329415"/>
            <a:ext cx="3161284" cy="3161284"/>
          </a:xfrm>
          <a:prstGeom prst="rect">
            <a:avLst/>
          </a:prstGeom>
          <a:gradFill>
            <a:gsLst>
              <a:gs pos="36000">
                <a:srgbClr val="FF9900">
                  <a:tint val="66000"/>
                  <a:satMod val="160000"/>
                </a:srgbClr>
              </a:gs>
              <a:gs pos="72000">
                <a:srgbClr val="FFC000"/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</a:gradFill>
          <a:effectLst>
            <a:glow rad="127000">
              <a:schemeClr val="accent1">
                <a:alpha val="0"/>
              </a:schemeClr>
            </a:glow>
            <a:outerShdw blurRad="50800" dist="50800" dir="5400000" sx="1000" sy="1000" algn="ctr" rotWithShape="0">
              <a:srgbClr val="000000">
                <a:alpha val="89000"/>
              </a:srgbClr>
            </a:outerShdw>
            <a:reflection blurRad="914400" stA="0" endPos="17000" dist="50800" dir="5400000" sy="-100000" algn="bl" rotWithShape="0"/>
            <a:softEdge rad="495300"/>
          </a:effectLst>
        </p:spPr>
      </p:pic>
      <p:sp>
        <p:nvSpPr>
          <p:cNvPr id="43" name="Блок-схема: знак завершения 42">
            <a:extLst>
              <a:ext uri="{FF2B5EF4-FFF2-40B4-BE49-F238E27FC236}">
                <a16:creationId xmlns:a16="http://schemas.microsoft.com/office/drawing/2014/main" id="{18F347C7-3C30-477D-9F82-9005D1B6D157}"/>
              </a:ext>
            </a:extLst>
          </p:cNvPr>
          <p:cNvSpPr/>
          <p:nvPr/>
        </p:nvSpPr>
        <p:spPr>
          <a:xfrm>
            <a:off x="9930384" y="5920765"/>
            <a:ext cx="1432442" cy="85122"/>
          </a:xfrm>
          <a:prstGeom prst="flowChartTerminator">
            <a:avLst/>
          </a:prstGeom>
          <a:gradFill flip="none" rotWithShape="1">
            <a:gsLst>
              <a:gs pos="36000">
                <a:srgbClr val="FF9900">
                  <a:tint val="66000"/>
                  <a:satMod val="160000"/>
                </a:srgbClr>
              </a:gs>
              <a:gs pos="72000">
                <a:srgbClr val="FFC000"/>
              </a:gs>
              <a:gs pos="100000">
                <a:srgbClr val="FF9900">
                  <a:tint val="23500"/>
                  <a:satMod val="160000"/>
                </a:srgbClr>
              </a:gs>
            </a:gsLst>
            <a:lin ang="0" scaled="1"/>
            <a:tileRect/>
          </a:gradFill>
          <a:ln w="76200"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Блок-схема: узел 43">
            <a:extLst>
              <a:ext uri="{FF2B5EF4-FFF2-40B4-BE49-F238E27FC236}">
                <a16:creationId xmlns:a16="http://schemas.microsoft.com/office/drawing/2014/main" id="{03349CAC-D614-4CD2-8F3E-9D8491A4735E}"/>
              </a:ext>
            </a:extLst>
          </p:cNvPr>
          <p:cNvSpPr/>
          <p:nvPr/>
        </p:nvSpPr>
        <p:spPr>
          <a:xfrm>
            <a:off x="11161172" y="5859392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  <p:sp>
        <p:nvSpPr>
          <p:cNvPr id="45" name="Блок-схема: узел 44">
            <a:extLst>
              <a:ext uri="{FF2B5EF4-FFF2-40B4-BE49-F238E27FC236}">
                <a16:creationId xmlns:a16="http://schemas.microsoft.com/office/drawing/2014/main" id="{7AD74685-C80F-472A-9BC8-22D5FA9E7B7F}"/>
              </a:ext>
            </a:extLst>
          </p:cNvPr>
          <p:cNvSpPr/>
          <p:nvPr/>
        </p:nvSpPr>
        <p:spPr>
          <a:xfrm>
            <a:off x="9859912" y="5859392"/>
            <a:ext cx="190684" cy="18149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/>
          <a:lstStyle/>
          <a:p>
            <a:pPr algn="ctr">
              <a:lnSpc>
                <a:spcPts val="12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88120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261</Words>
  <Application>Microsoft Office PowerPoint</Application>
  <PresentationFormat>Широкоэкранный</PresentationFormat>
  <Paragraphs>168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Курдюкова Евгения Николаевна</dc:creator>
  <cp:lastModifiedBy>Курдюкова Евгения Николаевна</cp:lastModifiedBy>
  <cp:revision>26</cp:revision>
  <dcterms:created xsi:type="dcterms:W3CDTF">2023-12-29T01:25:08Z</dcterms:created>
  <dcterms:modified xsi:type="dcterms:W3CDTF">2024-01-11T05:49:34Z</dcterms:modified>
</cp:coreProperties>
</file>